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272" r:id="rId4"/>
    <p:sldId id="268" r:id="rId5"/>
    <p:sldId id="273" r:id="rId6"/>
    <p:sldId id="269" r:id="rId7"/>
    <p:sldId id="274" r:id="rId8"/>
    <p:sldId id="271" r:id="rId9"/>
    <p:sldId id="275" r:id="rId10"/>
    <p:sldId id="257" r:id="rId11"/>
    <p:sldId id="276" r:id="rId12"/>
    <p:sldId id="280" r:id="rId13"/>
    <p:sldId id="260" r:id="rId14"/>
    <p:sldId id="277" r:id="rId15"/>
    <p:sldId id="281" r:id="rId16"/>
    <p:sldId id="261" r:id="rId17"/>
    <p:sldId id="282" r:id="rId18"/>
    <p:sldId id="283" r:id="rId19"/>
    <p:sldId id="262" r:id="rId20"/>
    <p:sldId id="284" r:id="rId21"/>
    <p:sldId id="279" r:id="rId2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uPLtsBK3YeQ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IjB0j997euA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ieYEOyHQ9Ok?feature=oemb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F20490-7564-9A55-247C-F3D585DB9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5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Tips de atención al cliente">
            <a:hlinkClick r:id="" action="ppaction://media"/>
            <a:extLst>
              <a:ext uri="{FF2B5EF4-FFF2-40B4-BE49-F238E27FC236}">
                <a16:creationId xmlns:a16="http://schemas.microsoft.com/office/drawing/2014/main" id="{6FB94AFE-036F-E81B-5BCB-29B05CAA0C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77B4B76-8C6B-1AFC-7E43-8EEA2423C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27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¿Qué es el trabajo en equipo?  (Mejor video sobre Trabajo en Equipo)">
            <a:hlinkClick r:id="" action="ppaction://media"/>
            <a:extLst>
              <a:ext uri="{FF2B5EF4-FFF2-40B4-BE49-F238E27FC236}">
                <a16:creationId xmlns:a16="http://schemas.microsoft.com/office/drawing/2014/main" id="{18B5BA74-D4C6-F45A-DF35-C93D23A940D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4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6299A8-220A-8F7B-4300-CFD80D717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4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IMULACIÓN RESTAURANTE - MALA ATENCIÓN">
            <a:hlinkClick r:id="" action="ppaction://media"/>
            <a:extLst>
              <a:ext uri="{FF2B5EF4-FFF2-40B4-BE49-F238E27FC236}">
                <a16:creationId xmlns:a16="http://schemas.microsoft.com/office/drawing/2014/main" id="{EAC6B8C5-4959-293D-260E-30D4B73B66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E21670-889E-D2CC-3F7B-C649DA41C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0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8C3765-5988-FAE5-6CB2-2E97F409E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3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DEE84C-F6FC-5A52-431B-CF92712C3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6"/>
            <a:ext cx="12192000" cy="68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6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CB6F73-C816-DE5C-1F98-FE5DDA68E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7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84890A-651B-BF9F-DDA2-41EFDFBAB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8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18AB55-2E76-2774-495C-8E71706A1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0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0</Words>
  <Application>Microsoft Office PowerPoint</Application>
  <PresentationFormat>Widescreen</PresentationFormat>
  <Paragraphs>0</Paragraphs>
  <Slides>21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LEEM PRO</dc:creator>
  <cp:lastModifiedBy>LEEM PRO</cp:lastModifiedBy>
  <cp:revision>2</cp:revision>
  <dcterms:created xsi:type="dcterms:W3CDTF">2024-07-31T18:16:29Z</dcterms:created>
  <dcterms:modified xsi:type="dcterms:W3CDTF">2024-07-31T20:08:03Z</dcterms:modified>
</cp:coreProperties>
</file>